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60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AI for All – Inclusion in Education and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6173"/>
            <a:ext cx="8229600" cy="5147189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dirty="0"/>
              <a:t>Erasmus+ </a:t>
            </a:r>
            <a:r>
              <a:rPr dirty="0" err="1"/>
              <a:t>képzés</a:t>
            </a:r>
            <a:r>
              <a:rPr lang="hu-HU" dirty="0"/>
              <a:t> a </a:t>
            </a:r>
            <a:r>
              <a:rPr lang="hu-HU" dirty="0" err="1"/>
              <a:t>Learning</a:t>
            </a:r>
            <a:r>
              <a:rPr lang="hu-HU" dirty="0"/>
              <a:t> </a:t>
            </a:r>
            <a:r>
              <a:rPr lang="hu-HU" dirty="0" err="1"/>
              <a:t>Together</a:t>
            </a:r>
            <a:r>
              <a:rPr lang="hu-HU" dirty="0"/>
              <a:t> szervezésében </a:t>
            </a:r>
            <a:endParaRPr dirty="0"/>
          </a:p>
          <a:p>
            <a:pPr>
              <a:defRPr sz="2400"/>
            </a:pPr>
            <a:r>
              <a:rPr dirty="0"/>
              <a:t>Funchal, 2026. </a:t>
            </a:r>
            <a:r>
              <a:rPr dirty="0" err="1"/>
              <a:t>március</a:t>
            </a:r>
            <a:r>
              <a:rPr dirty="0"/>
              <a:t> 26. – </a:t>
            </a:r>
            <a:r>
              <a:rPr dirty="0" err="1"/>
              <a:t>április</a:t>
            </a:r>
            <a:r>
              <a:rPr dirty="0"/>
              <a:t> 3.</a:t>
            </a: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>
              <a:defRPr sz="2400"/>
            </a:pPr>
            <a:endParaRPr lang="hu-HU" dirty="0"/>
          </a:p>
          <a:p>
            <a:pPr marL="0" indent="0">
              <a:buNone/>
              <a:defRPr sz="2400"/>
            </a:pPr>
            <a:endParaRPr lang="hu-HU" i="1" dirty="0"/>
          </a:p>
          <a:p>
            <a:pPr>
              <a:defRPr sz="2400"/>
            </a:pPr>
            <a:endParaRPr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5A49675-FC2C-4FA9-8E43-BD95A7341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03" y="1927433"/>
            <a:ext cx="3429297" cy="493056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A3B681E-DBD4-44AC-8B13-9FFD0C56B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24" y="2866768"/>
            <a:ext cx="4287522" cy="31913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8033" y="212488"/>
            <a:ext cx="5663514" cy="1038697"/>
          </a:xfrm>
        </p:spPr>
        <p:txBody>
          <a:bodyPr/>
          <a:lstStyle/>
          <a:p>
            <a:r>
              <a:rPr dirty="0">
                <a:solidFill>
                  <a:schemeClr val="bg1"/>
                </a:solidFill>
              </a:rPr>
              <a:t>A </a:t>
            </a:r>
            <a:r>
              <a:rPr dirty="0" err="1">
                <a:solidFill>
                  <a:schemeClr val="bg1"/>
                </a:solidFill>
              </a:rPr>
              <a:t>képzés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célja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14384"/>
            <a:ext cx="5750011" cy="4525963"/>
          </a:xfrm>
        </p:spPr>
        <p:txBody>
          <a:bodyPr/>
          <a:lstStyle/>
          <a:p>
            <a:pPr marL="0" indent="0">
              <a:buNone/>
              <a:defRPr sz="2400"/>
            </a:pPr>
            <a:r>
              <a:rPr dirty="0">
                <a:solidFill>
                  <a:schemeClr val="bg1"/>
                </a:solidFill>
              </a:rPr>
              <a:t>• </a:t>
            </a:r>
            <a:r>
              <a:rPr b="1" dirty="0">
                <a:solidFill>
                  <a:schemeClr val="bg1"/>
                </a:solidFill>
              </a:rPr>
              <a:t>Az AI </a:t>
            </a:r>
            <a:r>
              <a:rPr b="1" dirty="0" err="1">
                <a:solidFill>
                  <a:schemeClr val="bg1"/>
                </a:solidFill>
              </a:rPr>
              <a:t>szerepe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az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inkluzív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oktatásban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Esélyegyenlőség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és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hozzáférhetőség</a:t>
            </a:r>
            <a:r>
              <a:rPr lang="hu-HU" b="1" dirty="0">
                <a:solidFill>
                  <a:schemeClr val="bg1"/>
                </a:solidFill>
              </a:rPr>
              <a:t> 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Személyre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szabott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tanulás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támogatása</a:t>
            </a: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Megtudhattuk, hogy az AI megfelelő és tudatos alkalmazása nagyban hozzájárulhat a tanárok munkájának könnyítéséhez, valamint lehetővé teszi, hogy a különböző képességű, </a:t>
            </a:r>
            <a:r>
              <a:rPr lang="hu-HU" dirty="0" err="1">
                <a:solidFill>
                  <a:schemeClr val="bg1"/>
                </a:solidFill>
              </a:rPr>
              <a:t>adotságú</a:t>
            </a:r>
            <a:r>
              <a:rPr lang="hu-HU" dirty="0">
                <a:solidFill>
                  <a:schemeClr val="bg1"/>
                </a:solidFill>
              </a:rPr>
              <a:t> diákok számára egyszerre készíthessük </a:t>
            </a:r>
            <a:r>
              <a:rPr lang="hu-HU" dirty="0" err="1">
                <a:solidFill>
                  <a:schemeClr val="bg1"/>
                </a:solidFill>
              </a:rPr>
              <a:t>elk</a:t>
            </a:r>
            <a:r>
              <a:rPr lang="hu-HU" dirty="0">
                <a:solidFill>
                  <a:schemeClr val="bg1"/>
                </a:solidFill>
              </a:rPr>
              <a:t> a számukra megfelelő feladatokat.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40" y="0"/>
            <a:ext cx="3867665" cy="993689"/>
          </a:xfrm>
        </p:spPr>
        <p:txBody>
          <a:bodyPr/>
          <a:lstStyle/>
          <a:p>
            <a:r>
              <a:rPr dirty="0" err="1">
                <a:solidFill>
                  <a:schemeClr val="bg1"/>
                </a:solidFill>
              </a:rPr>
              <a:t>Fő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témák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422" y="832750"/>
            <a:ext cx="8373762" cy="5592764"/>
          </a:xfrm>
        </p:spPr>
        <p:txBody>
          <a:bodyPr/>
          <a:lstStyle/>
          <a:p>
            <a:pPr marL="0" indent="0">
              <a:buNone/>
              <a:defRPr sz="2400"/>
            </a:pPr>
            <a:r>
              <a:rPr dirty="0">
                <a:solidFill>
                  <a:schemeClr val="bg1"/>
                </a:solidFill>
              </a:rPr>
              <a:t>• </a:t>
            </a:r>
            <a:r>
              <a:rPr b="1" dirty="0">
                <a:solidFill>
                  <a:schemeClr val="bg1"/>
                </a:solidFill>
              </a:rPr>
              <a:t>AI </a:t>
            </a:r>
            <a:r>
              <a:rPr b="1" dirty="0" err="1">
                <a:solidFill>
                  <a:schemeClr val="bg1"/>
                </a:solidFill>
              </a:rPr>
              <a:t>lehetőségei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és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kihívásai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Etika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és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adatvédelem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Digitális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egyenlőtlenségek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Inkluzív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tervezés</a:t>
            </a: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Felhívták a figyelmünket az AI adta lehetőségek </a:t>
            </a:r>
            <a:r>
              <a:rPr lang="hu-HU" dirty="0" err="1">
                <a:solidFill>
                  <a:schemeClr val="bg1"/>
                </a:solidFill>
              </a:rPr>
              <a:t>benna</a:t>
            </a:r>
            <a:r>
              <a:rPr lang="hu-HU" dirty="0">
                <a:solidFill>
                  <a:schemeClr val="bg1"/>
                </a:solidFill>
              </a:rPr>
              <a:t> vannak a mindennapjainkban. Nem kell félni tőle, hiszen nem más, mint egy 01 számsort használó vektortér…</a:t>
            </a: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A gyors fejlődése és változása állandó kihívás, továbbá nagyon fontos, hogy betartsuk az alapvető szabályokat mind </a:t>
            </a:r>
            <a:r>
              <a:rPr lang="hu-HU" dirty="0" err="1">
                <a:solidFill>
                  <a:schemeClr val="bg1"/>
                </a:solidFill>
              </a:rPr>
              <a:t>etikailag</a:t>
            </a:r>
            <a:r>
              <a:rPr lang="hu-HU" dirty="0">
                <a:solidFill>
                  <a:schemeClr val="bg1"/>
                </a:solidFill>
              </a:rPr>
              <a:t>, mind az adatvédelem terén. </a:t>
            </a: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Megfelelő használatával nagyban segítheti munkánkat.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357"/>
            <a:ext cx="8048367" cy="745524"/>
          </a:xfrm>
        </p:spPr>
        <p:txBody>
          <a:bodyPr>
            <a:normAutofit fontScale="90000"/>
          </a:bodyPr>
          <a:lstStyle/>
          <a:p>
            <a:r>
              <a:rPr dirty="0" err="1">
                <a:solidFill>
                  <a:schemeClr val="bg1"/>
                </a:solidFill>
              </a:rPr>
              <a:t>Gyakorlati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eszközök</a:t>
            </a:r>
            <a:r>
              <a:rPr lang="hu-HU" dirty="0">
                <a:solidFill>
                  <a:schemeClr val="bg1"/>
                </a:solidFill>
              </a:rPr>
              <a:t> – főként </a:t>
            </a:r>
            <a:r>
              <a:rPr lang="hu-HU" dirty="0" err="1">
                <a:solidFill>
                  <a:schemeClr val="bg1"/>
                </a:solidFill>
              </a:rPr>
              <a:t>chatgpt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01" y="990599"/>
            <a:ext cx="8653850" cy="5682049"/>
          </a:xfrm>
        </p:spPr>
        <p:txBody>
          <a:bodyPr>
            <a:normAutofit/>
          </a:bodyPr>
          <a:lstStyle/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Szövegfelolvasás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és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beszédfelismerés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Automatikus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feliratozás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Fordítás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Tananyag-adaptálás</a:t>
            </a: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lang="hu-HU" b="1" dirty="0">
                <a:solidFill>
                  <a:schemeClr val="bg1"/>
                </a:solidFill>
              </a:rPr>
              <a:t>Megtanultunk különböző módszerekkel feladatlapokat készíteni, többek között a szöveget hanggá, ill. a hanganyagot írott szöveggé alakítani. Ezzel segíthetjük a részképesség zavarral küzdőket. </a:t>
            </a:r>
          </a:p>
          <a:p>
            <a:pPr marL="0" indent="0">
              <a:buNone/>
              <a:defRPr sz="2400"/>
            </a:pPr>
            <a:r>
              <a:rPr lang="hu-HU" b="1" dirty="0">
                <a:solidFill>
                  <a:schemeClr val="bg1"/>
                </a:solidFill>
              </a:rPr>
              <a:t>Többnyelvű közösségben a fordítás, a feliratozás segítheti a nem anyanyelvi tanulók beilleszkedését és haladását. </a:t>
            </a:r>
          </a:p>
          <a:p>
            <a:pPr marL="0" indent="0">
              <a:buNone/>
              <a:defRPr sz="2400"/>
            </a:pPr>
            <a:r>
              <a:rPr lang="hu-HU" b="1" dirty="0">
                <a:solidFill>
                  <a:schemeClr val="bg1"/>
                </a:solidFill>
              </a:rPr>
              <a:t>A tanári munkát segítheti, hogy akár az egész éves tananyagot elkészíthetjük az adott csoportra formálva, a csoportban lévő különböző képességű, hátrányokkal küzdő diákokra külön figyelmet fordítva. </a:t>
            </a:r>
          </a:p>
          <a:p>
            <a:pPr>
              <a:defRPr sz="2400"/>
            </a:pPr>
            <a:endParaRPr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9" y="36769"/>
            <a:ext cx="3595816" cy="885868"/>
          </a:xfrm>
        </p:spPr>
        <p:txBody>
          <a:bodyPr/>
          <a:lstStyle/>
          <a:p>
            <a:r>
              <a:rPr b="1" dirty="0" err="1">
                <a:solidFill>
                  <a:schemeClr val="bg1"/>
                </a:solidFill>
              </a:rPr>
              <a:t>Promptírás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19" y="1062682"/>
            <a:ext cx="8798011" cy="5618204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 sz="2400"/>
            </a:pPr>
            <a:r>
              <a:rPr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Hatékony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utasítások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készítése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Differenciált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feladatok</a:t>
            </a:r>
            <a:endParaRPr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b="1" dirty="0">
                <a:solidFill>
                  <a:schemeClr val="bg1"/>
                </a:solidFill>
              </a:rPr>
              <a:t>• </a:t>
            </a:r>
            <a:r>
              <a:rPr b="1" dirty="0" err="1">
                <a:solidFill>
                  <a:schemeClr val="bg1"/>
                </a:solidFill>
              </a:rPr>
              <a:t>Tananyag</a:t>
            </a:r>
            <a:r>
              <a:rPr b="1" dirty="0">
                <a:solidFill>
                  <a:schemeClr val="bg1"/>
                </a:solidFill>
              </a:rPr>
              <a:t>- </a:t>
            </a:r>
            <a:r>
              <a:rPr b="1" dirty="0" err="1">
                <a:solidFill>
                  <a:schemeClr val="bg1"/>
                </a:solidFill>
              </a:rPr>
              <a:t>és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prezentációkészítés</a:t>
            </a: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A siker érdekében a projekt készítése, beállítása a legfontosabb feladat. Például a </a:t>
            </a:r>
            <a:r>
              <a:rPr lang="hu-HU" dirty="0" err="1">
                <a:solidFill>
                  <a:schemeClr val="bg1"/>
                </a:solidFill>
              </a:rPr>
              <a:t>ponts</a:t>
            </a:r>
            <a:r>
              <a:rPr lang="hu-HU" dirty="0">
                <a:solidFill>
                  <a:schemeClr val="bg1"/>
                </a:solidFill>
              </a:rPr>
              <a:t> csoportprofil megadása több szempontból is fontos. Ennek alapján fogja összeállítani a feladatokat, teszteket, értékeléseket az AI. </a:t>
            </a: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Ezt a projektleírást később a megfelelő módosításokkal újra tudjuk használni. </a:t>
            </a: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Ha meghatározzuk, hogy pl. a csoportban van 3 diszgráfiás, vagy egyéb részképességzavaros diák, vagy 2 nem magyar anyanyelvű „vendégtanuló” (pl. Erasmus keretében), akkor a feladatokat differenciáltan több változatban is elkészíti. A legfontosabb tehát:</a:t>
            </a:r>
          </a:p>
          <a:p>
            <a:pPr marL="0" indent="0" algn="ctr">
              <a:buNone/>
              <a:defRPr sz="2400"/>
            </a:pPr>
            <a:r>
              <a:rPr lang="hu-HU" sz="3600" b="1" dirty="0">
                <a:solidFill>
                  <a:schemeClr val="bg1"/>
                </a:solidFill>
              </a:rPr>
              <a:t>JÓ PROMPT MEGFOGALMAZÁSA</a:t>
            </a:r>
            <a:endParaRPr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454"/>
            <a:ext cx="5630562" cy="952800"/>
          </a:xfrm>
        </p:spPr>
        <p:txBody>
          <a:bodyPr/>
          <a:lstStyle/>
          <a:p>
            <a:r>
              <a:rPr dirty="0" err="1">
                <a:solidFill>
                  <a:schemeClr val="bg1"/>
                </a:solidFill>
              </a:rPr>
              <a:t>Inkluzív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kommunikáció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" y="1079158"/>
            <a:ext cx="9061623" cy="5502874"/>
          </a:xfrm>
        </p:spPr>
        <p:txBody>
          <a:bodyPr>
            <a:normAutofit/>
          </a:bodyPr>
          <a:lstStyle/>
          <a:p>
            <a:pPr marL="0" indent="0">
              <a:buNone/>
              <a:defRPr sz="2400"/>
            </a:pPr>
            <a:r>
              <a:rPr dirty="0">
                <a:solidFill>
                  <a:schemeClr val="bg1"/>
                </a:solidFill>
              </a:rPr>
              <a:t>• </a:t>
            </a:r>
            <a:r>
              <a:rPr dirty="0" err="1">
                <a:solidFill>
                  <a:schemeClr val="bg1"/>
                </a:solidFill>
              </a:rPr>
              <a:t>Többnyelvű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tartalmak</a:t>
            </a:r>
            <a:endParaRPr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dirty="0">
                <a:solidFill>
                  <a:schemeClr val="bg1"/>
                </a:solidFill>
              </a:rPr>
              <a:t>• </a:t>
            </a:r>
            <a:r>
              <a:rPr dirty="0" err="1">
                <a:solidFill>
                  <a:schemeClr val="bg1"/>
                </a:solidFill>
              </a:rPr>
              <a:t>Vizuális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történetmesélés</a:t>
            </a:r>
            <a:endParaRPr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dirty="0">
                <a:solidFill>
                  <a:schemeClr val="bg1"/>
                </a:solidFill>
              </a:rPr>
              <a:t>• </a:t>
            </a:r>
            <a:r>
              <a:rPr dirty="0" err="1">
                <a:solidFill>
                  <a:schemeClr val="bg1"/>
                </a:solidFill>
              </a:rPr>
              <a:t>Különböző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tanulói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igények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támogatása</a:t>
            </a:r>
            <a:endParaRPr lang="hu-HU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Annak érdekében, hogy minden diák számára egyenlő esélyt biztosítsunk a tanuláshoz, fontos annak tudatában lenni, hogy az egyenlőség nem egyenlő az </a:t>
            </a:r>
            <a:r>
              <a:rPr lang="hu-HU" dirty="0" err="1">
                <a:solidFill>
                  <a:schemeClr val="bg1"/>
                </a:solidFill>
              </a:rPr>
              <a:t>inkluzivitással</a:t>
            </a:r>
            <a:r>
              <a:rPr lang="hu-HU" dirty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Fontos, hogy mi magunk is megváltoztassuk a hozzáállásunkat a különböző képességekkel , háttérrel, kultúrával rendelkező diákok felé: a rossz kérdést: Meg tudják csinálni…? Cseréljük le: Mi mit tervezzünk…? Jó kérdésre.</a:t>
            </a: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Tehát Nekünk, tanároknak kell alaposan átgondolni, mit tudunk tenni annak érdekében, hogy az egy teremben lévő diákok oktatását felváltsuk inkluzív oktatással.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31837"/>
          </a:xfrm>
        </p:spPr>
        <p:txBody>
          <a:bodyPr>
            <a:normAutofit fontScale="90000"/>
          </a:bodyPr>
          <a:lstStyle/>
          <a:p>
            <a:r>
              <a:rPr dirty="0" err="1">
                <a:solidFill>
                  <a:schemeClr val="bg1"/>
                </a:solidFill>
              </a:rPr>
              <a:t>Hasznosítás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az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iskolában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6F381F7F-95C6-43A8-BC11-56F89B061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81" y="2487827"/>
            <a:ext cx="8814487" cy="3638336"/>
          </a:xfrm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• Személyre szabott tanulás támogatása</a:t>
            </a:r>
          </a:p>
          <a:p>
            <a:r>
              <a:rPr lang="hu-HU" dirty="0">
                <a:solidFill>
                  <a:schemeClr val="bg1"/>
                </a:solidFill>
              </a:rPr>
              <a:t>• SNI és eltérő képességű tanulók támogatása</a:t>
            </a:r>
          </a:p>
          <a:p>
            <a:r>
              <a:rPr lang="hu-HU" dirty="0">
                <a:solidFill>
                  <a:schemeClr val="bg1"/>
                </a:solidFill>
              </a:rPr>
              <a:t>• Pedagógusi adminisztráció csökkentése.</a:t>
            </a:r>
          </a:p>
          <a:p>
            <a:r>
              <a:rPr lang="hu-HU" dirty="0">
                <a:solidFill>
                  <a:schemeClr val="bg1"/>
                </a:solidFill>
              </a:rPr>
              <a:t>A helyettesi munkámban is hasznosíthatom a </a:t>
            </a:r>
            <a:r>
              <a:rPr lang="hu-HU" dirty="0" err="1">
                <a:solidFill>
                  <a:schemeClr val="bg1"/>
                </a:solidFill>
              </a:rPr>
              <a:t>kérdőívek,létrehozásában</a:t>
            </a:r>
            <a:r>
              <a:rPr lang="hu-HU" dirty="0">
                <a:solidFill>
                  <a:schemeClr val="bg1"/>
                </a:solidFill>
              </a:rPr>
              <a:t>, kiértékelésében. 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31059" cy="1143000"/>
          </a:xfrm>
        </p:spPr>
        <p:txBody>
          <a:bodyPr/>
          <a:lstStyle/>
          <a:p>
            <a:r>
              <a:rPr dirty="0" err="1">
                <a:solidFill>
                  <a:schemeClr val="bg1"/>
                </a:solidFill>
              </a:rPr>
              <a:t>Összegzés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>
              <a:defRPr sz="2400"/>
            </a:pPr>
            <a:r>
              <a:rPr dirty="0">
                <a:solidFill>
                  <a:schemeClr val="bg1"/>
                </a:solidFill>
              </a:rPr>
              <a:t>Az AI </a:t>
            </a:r>
            <a:r>
              <a:rPr dirty="0" err="1">
                <a:solidFill>
                  <a:schemeClr val="bg1"/>
                </a:solidFill>
              </a:rPr>
              <a:t>tudatos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és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etikus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használata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hozzájárulhat</a:t>
            </a:r>
            <a:r>
              <a:rPr dirty="0">
                <a:solidFill>
                  <a:schemeClr val="bg1"/>
                </a:solidFill>
              </a:rPr>
              <a:t> a </a:t>
            </a:r>
            <a:r>
              <a:rPr dirty="0" err="1">
                <a:solidFill>
                  <a:schemeClr val="bg1"/>
                </a:solidFill>
              </a:rPr>
              <a:t>befogadó</a:t>
            </a:r>
            <a:r>
              <a:rPr dirty="0">
                <a:solidFill>
                  <a:schemeClr val="bg1"/>
                </a:solidFill>
              </a:rPr>
              <a:t>, </a:t>
            </a:r>
            <a:r>
              <a:rPr dirty="0" err="1">
                <a:solidFill>
                  <a:schemeClr val="bg1"/>
                </a:solidFill>
              </a:rPr>
              <a:t>innovatív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és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hatékony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oktatáshoz</a:t>
            </a:r>
            <a:r>
              <a:rPr dirty="0">
                <a:solidFill>
                  <a:schemeClr val="bg1"/>
                </a:solidFill>
              </a:rPr>
              <a:t>.</a:t>
            </a:r>
            <a:endParaRPr lang="hu-HU" dirty="0">
              <a:solidFill>
                <a:schemeClr val="bg1"/>
              </a:solidFill>
            </a:endParaRPr>
          </a:p>
          <a:p>
            <a:pPr>
              <a:defRPr sz="2400"/>
            </a:pPr>
            <a:r>
              <a:rPr lang="hu-HU" dirty="0">
                <a:solidFill>
                  <a:schemeClr val="bg1"/>
                </a:solidFill>
              </a:rPr>
              <a:t>A kulcs a megfelelő projekt megadása után a megfelelő prompt megadása. </a:t>
            </a:r>
          </a:p>
          <a:p>
            <a:pPr>
              <a:defRPr sz="2400"/>
            </a:pPr>
            <a:r>
              <a:rPr lang="hu-HU" dirty="0">
                <a:solidFill>
                  <a:schemeClr val="bg1"/>
                </a:solidFill>
              </a:rPr>
              <a:t>Fontos:</a:t>
            </a: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b="1" dirty="0">
                <a:solidFill>
                  <a:schemeClr val="bg1"/>
                </a:solidFill>
              </a:rPr>
              <a:t>A mesterséges intelligencia nem a jobb </a:t>
            </a:r>
            <a:r>
              <a:rPr lang="hu-HU" b="1" dirty="0" err="1">
                <a:solidFill>
                  <a:schemeClr val="bg1"/>
                </a:solidFill>
              </a:rPr>
              <a:t>promptokat</a:t>
            </a:r>
            <a:r>
              <a:rPr lang="hu-HU" b="1" dirty="0">
                <a:solidFill>
                  <a:schemeClr val="bg1"/>
                </a:solidFill>
              </a:rPr>
              <a:t> jutalmazza, hanem a jobb gondolkodási struktúrát.</a:t>
            </a:r>
          </a:p>
          <a:p>
            <a:pPr marL="0" indent="0">
              <a:buNone/>
              <a:defRPr sz="2400"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  <a:defRPr sz="2400"/>
            </a:pPr>
            <a:r>
              <a:rPr lang="hu-HU" dirty="0">
                <a:solidFill>
                  <a:schemeClr val="bg1"/>
                </a:solidFill>
              </a:rPr>
              <a:t>Próbálkozzunk tehát bátran, gyakorlással mi is egyre jobb </a:t>
            </a:r>
            <a:r>
              <a:rPr lang="hu-HU" dirty="0" err="1">
                <a:solidFill>
                  <a:schemeClr val="bg1"/>
                </a:solidFill>
              </a:rPr>
              <a:t>prmptokat</a:t>
            </a:r>
            <a:r>
              <a:rPr lang="hu-HU" dirty="0">
                <a:solidFill>
                  <a:schemeClr val="bg1"/>
                </a:solidFill>
              </a:rPr>
              <a:t> fogunk megadni, melyek előre vihetik, könnyíthetik munkánkat. 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Microsoft Office PowerPoint</Application>
  <PresentationFormat>On-screen Show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AI for All – Inclusion in Education and Work</vt:lpstr>
      <vt:lpstr>A képzés célja</vt:lpstr>
      <vt:lpstr>Fő témák</vt:lpstr>
      <vt:lpstr>Gyakorlati eszközök – főként chatgpt</vt:lpstr>
      <vt:lpstr>Promptírás</vt:lpstr>
      <vt:lpstr>Inkluzív kommunikáció</vt:lpstr>
      <vt:lpstr>Hasznosítás az iskolában</vt:lpstr>
      <vt:lpstr>Összegzés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for All – Inclusion in Education and Work</dc:title>
  <dc:subject/>
  <dc:creator>USER</dc:creator>
  <cp:keywords/>
  <dc:description>generated using python-pptx</dc:description>
  <cp:lastModifiedBy>Levente Batár</cp:lastModifiedBy>
  <cp:revision>14</cp:revision>
  <dcterms:created xsi:type="dcterms:W3CDTF">2013-01-27T09:14:16Z</dcterms:created>
  <dcterms:modified xsi:type="dcterms:W3CDTF">2026-06-28T20:05:13Z</dcterms:modified>
  <cp:category/>
</cp:coreProperties>
</file>